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6" r:id="rId4"/>
    <p:sldId id="272" r:id="rId5"/>
    <p:sldId id="268" r:id="rId6"/>
    <p:sldId id="269" r:id="rId7"/>
    <p:sldId id="270" r:id="rId8"/>
    <p:sldId id="271" r:id="rId9"/>
    <p:sldId id="274" r:id="rId10"/>
    <p:sldId id="259" r:id="rId11"/>
    <p:sldId id="288" r:id="rId12"/>
    <p:sldId id="276" r:id="rId13"/>
    <p:sldId id="277" r:id="rId14"/>
    <p:sldId id="280" r:id="rId15"/>
    <p:sldId id="296" r:id="rId16"/>
    <p:sldId id="297" r:id="rId17"/>
    <p:sldId id="260" r:id="rId18"/>
    <p:sldId id="286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96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067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536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02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651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2344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080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193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49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04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084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503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534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242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304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350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8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E27DD3-97A7-4C31-A08D-4B022CBC51EF}" type="datetimeFigureOut">
              <a:rPr lang="th-TH" smtClean="0"/>
              <a:t>01/05/69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6BDAC1-C3C1-4E5A-9BAD-1FD97F9BE6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1034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BA888DC5-29BA-ED9C-503E-691953BE0CC3}"/>
              </a:ext>
            </a:extLst>
          </p:cNvPr>
          <p:cNvSpPr/>
          <p:nvPr/>
        </p:nvSpPr>
        <p:spPr>
          <a:xfrm>
            <a:off x="1407886" y="9794"/>
            <a:ext cx="10784113" cy="1204857"/>
          </a:xfrm>
          <a:prstGeom prst="rect">
            <a:avLst/>
          </a:prstGeom>
          <a:solidFill>
            <a:srgbClr val="2F5597"/>
          </a:solidFill>
          <a:ln w="38100">
            <a:solidFill>
              <a:schemeClr val="tx1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งานป้องกันปราบ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</a:t>
            </a:r>
            <a:r>
              <a:rPr lang="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รามสถานีตำรวจภูธร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สระยายโสม</a:t>
            </a:r>
            <a:endParaRPr lang="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0FEB5D0-A75F-A26E-8ADC-5A619A669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95"/>
            <a:ext cx="1407886" cy="1500306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14C8C43-E23B-19B7-F1DA-7FDCAB186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18" y="1497061"/>
            <a:ext cx="6852037" cy="514192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4A8221A-DE2F-6002-F38C-4F7B924FF373}"/>
              </a:ext>
            </a:extLst>
          </p:cNvPr>
          <p:cNvSpPr/>
          <p:nvPr/>
        </p:nvSpPr>
        <p:spPr>
          <a:xfrm>
            <a:off x="2365244" y="2395972"/>
            <a:ext cx="722556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ขอนำเสนอ</a:t>
            </a:r>
          </a:p>
          <a:p>
            <a:pPr algn="ctr"/>
            <a:r>
              <a:rPr lang="th-TH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ผลปฏิบัติประจำเดือน เมษายน 2569</a:t>
            </a:r>
          </a:p>
        </p:txBody>
      </p:sp>
    </p:spTree>
    <p:extLst>
      <p:ext uri="{BB962C8B-B14F-4D97-AF65-F5344CB8AC3E}">
        <p14:creationId xmlns:p14="http://schemas.microsoft.com/office/powerpoint/2010/main" val="1746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444ACB8-A77E-6211-FAB2-AE73DAC91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78205D72-CF8C-FF18-1041-9E068D5DC725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60CD1CC-83D5-81A0-72E7-860000903DD9}"/>
              </a:ext>
            </a:extLst>
          </p:cNvPr>
          <p:cNvSpPr/>
          <p:nvPr/>
        </p:nvSpPr>
        <p:spPr>
          <a:xfrm>
            <a:off x="1153909" y="688890"/>
            <a:ext cx="11038091" cy="496519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การป้องกันปราบปราม  ออกตรวจตามแผน ปฏิบัติการ ปะ ฉะ ดะ</a:t>
            </a: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6F6DAF9-44BC-3435-545E-2929E3B82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48" y="1324673"/>
            <a:ext cx="3708696" cy="524594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C5CD251-300F-9740-ED1B-636EC5A46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53" y="1383456"/>
            <a:ext cx="3708696" cy="52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590CB-009E-25BD-E01B-46CAF3579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1A829DA-7F92-5706-F13E-32E1E65B9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27A9345-CDF8-F0F1-7D8F-06E6FC5D21BA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DDC5CAB-BDA7-240D-C150-4ABFC79DF8E3}"/>
              </a:ext>
            </a:extLst>
          </p:cNvPr>
          <p:cNvSpPr/>
          <p:nvPr/>
        </p:nvSpPr>
        <p:spPr>
          <a:xfrm>
            <a:off x="1153909" y="688890"/>
            <a:ext cx="11038091" cy="496519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การป้องกันปราบปราม  ออกตรวจตามแผน ปฏิบัติการ ปะ ฉะ ดะ</a:t>
            </a: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943F24-3611-5409-3E95-0882FFA8A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" y="1926652"/>
            <a:ext cx="5267655" cy="395163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8501F05-C8A4-7B19-C5B7-F6BDFEEE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62" y="1926652"/>
            <a:ext cx="5359095" cy="40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มาตรการป้องกันปราบปรามอาชญากรรม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การระงับเหตุทะเลาะวิวาท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D1C73B8-7357-86D1-836B-F7487C77F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" y="2295603"/>
            <a:ext cx="4826437" cy="362187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36C871D-DE32-438B-E5DE-F651219A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26" y="2294378"/>
            <a:ext cx="4826437" cy="36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สระยายโสม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การปราบปรามอาชญากรรม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การจับกุมเหตุเมาขับ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6407CF6-137F-D8A0-DC0C-D8EDBCA95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" y="1928551"/>
            <a:ext cx="4965774" cy="372517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26A2320-67E0-1E65-8B44-6F6FC8315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5" y="1928550"/>
            <a:ext cx="5447667" cy="372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การป้องกันปราบปรามอาชญากรรม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การออกพบปะเยี่ยมเยียน</a:t>
            </a: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F564F78-5F1C-FB97-9888-E9BF8035C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" y="2052551"/>
            <a:ext cx="4560714" cy="342130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ACEF34A-8D94-9F24-6DBF-742B41205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57" y="2052551"/>
            <a:ext cx="4560714" cy="3421308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AD96F9E-3EBA-A792-551B-09206AAA948E}"/>
              </a:ext>
            </a:extLst>
          </p:cNvPr>
          <p:cNvSpPr txBox="1"/>
          <p:nvPr/>
        </p:nvSpPr>
        <p:spPr>
          <a:xfrm>
            <a:off x="855937" y="5614518"/>
            <a:ext cx="10480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269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9992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 ชมส.ออกพบปะเยี่ยมเยือน  สอบถามปัญหา  ความเดือดร้อน  ความต้องการของประชน  ม.10  ต.ดอนมะเกลือ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918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การป้องกันปราบปรามอาชญากรรม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การออกพบปะเยี่ยมเยียน</a:t>
            </a: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AD96F9E-3EBA-A792-551B-09206AAA948E}"/>
              </a:ext>
            </a:extLst>
          </p:cNvPr>
          <p:cNvSpPr txBox="1"/>
          <p:nvPr/>
        </p:nvSpPr>
        <p:spPr>
          <a:xfrm>
            <a:off x="855937" y="5614518"/>
            <a:ext cx="10480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269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9992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 ชมส.ออกพบปะเยี่ยมเยือน  สอบถามปัญหา  ความเดือดร้อน  ความต้องการของประชน  และร่วมงานประเพณีไทยทรงดำ  ม.4  ต.สระพังลาน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C8177C6-F3D1-9121-6D12-D29DA77A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72" y="1858374"/>
            <a:ext cx="4922120" cy="369242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C4A4AC5-1352-843B-3AA4-A176C1687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70" y="1869758"/>
            <a:ext cx="4822002" cy="36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การป้องกันปราบปรามอาชญากรรม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โครงการตำบลยั่งยืน</a:t>
            </a: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AD96F9E-3EBA-A792-551B-09206AAA948E}"/>
              </a:ext>
            </a:extLst>
          </p:cNvPr>
          <p:cNvSpPr txBox="1"/>
          <p:nvPr/>
        </p:nvSpPr>
        <p:spPr>
          <a:xfrm>
            <a:off x="855936" y="5614518"/>
            <a:ext cx="10874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269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9992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 </a:t>
            </a:r>
            <a:r>
              <a:rPr kumimoji="0" lang="th-T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ปฎิบั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ติการตำบลยั่งยืน  กำเนินการบำบัดผุ้ติดยาเสพติดตำบลสระพังลาน ม.6-7  ต.สระพังลาน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8AA21DA-0FEB-DBC7-C619-70D1B8266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0" y="1902896"/>
            <a:ext cx="4705952" cy="353026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989D382-01CC-0A06-84A9-C0BAF3521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96" y="1938251"/>
            <a:ext cx="4658821" cy="34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838225E-BCAB-D199-D5C6-DF55A8760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BC97018-0557-BA53-C715-7EE9013FECA1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indent="0">
              <a:lnSpc>
                <a:spcPct val="97000"/>
              </a:lnSpc>
            </a:pPr>
            <a:r>
              <a:rPr lang="th" sz="2400" b="1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lang="th-TH" sz="2400" b="1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indent="0">
              <a:lnSpc>
                <a:spcPct val="97000"/>
              </a:lnSpc>
            </a:pP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lang="th-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39BE3506-36BE-B7E0-E6A4-C88C4AF16704}"/>
              </a:ext>
            </a:extLst>
          </p:cNvPr>
          <p:cNvSpPr/>
          <p:nvPr/>
        </p:nvSpPr>
        <p:spPr>
          <a:xfrm>
            <a:off x="1160025" y="704873"/>
            <a:ext cx="11038091" cy="838177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indent="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การป้องกันปราบปรามยาเสพ</a:t>
            </a:r>
            <a:r>
              <a:rPr lang="th-TH" sz="28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ติด  เดือนกุมภาพันธ์ 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2569</a:t>
            </a:r>
          </a:p>
          <a:p>
            <a:pPr marL="0" marR="0" indent="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การป้องกันภัยและยาเสพติด</a:t>
            </a:r>
          </a:p>
          <a:p>
            <a:pPr marL="0" marR="0" indent="0" algn="ctr"/>
            <a:endParaRPr lang="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252D384-D1B8-574B-7953-2B239167983F}"/>
              </a:ext>
            </a:extLst>
          </p:cNvPr>
          <p:cNvSpPr txBox="1"/>
          <p:nvPr/>
        </p:nvSpPr>
        <p:spPr>
          <a:xfrm>
            <a:off x="1632685" y="5363057"/>
            <a:ext cx="92161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5269992">
              <a:tabLst>
                <a:tab pos="5269992" algn="l"/>
              </a:tabLst>
            </a:pPr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การอบรมให้ความรู้เรื่องพิษภัยของยาเสพติด  การป้องกันอาชญากรรมต่างๆ</a:t>
            </a:r>
          </a:p>
          <a:p>
            <a:pPr marL="0" marR="0" indent="0" algn="ctr" defTabSz="5269992">
              <a:tabLst>
                <a:tab pos="5269992" algn="l"/>
              </a:tabLst>
            </a:pPr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โรงเรียนวัดสระพังลาน</a:t>
            </a:r>
            <a:endParaRPr lang="th" sz="32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EE6CB78-8CA9-C20D-0681-76B526AC7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" y="1778997"/>
            <a:ext cx="4400007" cy="330000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DB094F0-87FE-61F6-D932-D30092CB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79" y="1778252"/>
            <a:ext cx="4400007" cy="33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747A-140B-2664-29BE-3C2EB0520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473D6F5-C565-670B-84CD-BBBAF435B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93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B50D20F-8C8A-E699-204D-21126D34A7BF}"/>
              </a:ext>
            </a:extLst>
          </p:cNvPr>
          <p:cNvSpPr/>
          <p:nvPr/>
        </p:nvSpPr>
        <p:spPr>
          <a:xfrm>
            <a:off x="1232142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สระยายโสม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ราม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83C604E8-EB66-6552-D5EE-E8F7926F2DA0}"/>
              </a:ext>
            </a:extLst>
          </p:cNvPr>
          <p:cNvSpPr/>
          <p:nvPr/>
        </p:nvSpPr>
        <p:spPr>
          <a:xfrm>
            <a:off x="1232142" y="697091"/>
            <a:ext cx="11038091" cy="496519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โครงการชุมชนสัมพันธ์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9DE888E3-6CC0-977E-B4CE-66FFC41A8B55}"/>
              </a:ext>
            </a:extLst>
          </p:cNvPr>
          <p:cNvSpPr txBox="1"/>
          <p:nvPr/>
        </p:nvSpPr>
        <p:spPr>
          <a:xfrm>
            <a:off x="1188488" y="1348567"/>
            <a:ext cx="10298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269992">
              <a:tabLst>
                <a:tab pos="5269992" algn="l"/>
              </a:tabLst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การลงพื้นที่หมู่บ้านชุมชนสัมพันธ์ พื้นที่ </a:t>
            </a:r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ม.6 และ ม.7 ต.สระพังลาน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ดำเนินกิจกรรม อาทิ การสอบถามปัญหาในชุมชน ,การเชิญประชาชนเข้ากลุ่มไลน์เพื่อติดต่อสื่อสาร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Two - way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FBAE411-D909-40B8-76E8-A30C3C55E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8" y="2687464"/>
            <a:ext cx="5497082" cy="309331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68EFEED-CE06-AA64-E6AE-041DA060A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19" y="2687464"/>
            <a:ext cx="5401288" cy="30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99C3371-57BD-CB2B-6868-92A5A4499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3D4C89A-677A-3480-C324-0AAAB841EAE0}"/>
              </a:ext>
            </a:extLst>
          </p:cNvPr>
          <p:cNvSpPr/>
          <p:nvPr/>
        </p:nvSpPr>
        <p:spPr>
          <a:xfrm>
            <a:off x="1161849" y="15403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indent="0">
              <a:lnSpc>
                <a:spcPct val="97000"/>
              </a:lnSpc>
            </a:pPr>
            <a:r>
              <a:rPr lang="th" sz="2400" b="1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lang="th-TH" sz="2400" b="1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indent="0">
              <a:lnSpc>
                <a:spcPct val="97000"/>
              </a:lnSpc>
            </a:pP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lang="th-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2D86F0C-0348-1F73-95A8-3D28AD9F5FF6}"/>
              </a:ext>
            </a:extLst>
          </p:cNvPr>
          <p:cNvSpPr/>
          <p:nvPr/>
        </p:nvSpPr>
        <p:spPr>
          <a:xfrm>
            <a:off x="1161849" y="687297"/>
            <a:ext cx="11038091" cy="496519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indent="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การบริการประชาชน/ช่วยเหลือประชาชน</a:t>
            </a:r>
          </a:p>
          <a:p>
            <a:pPr marL="0" marR="0" indent="0" algn="ctr"/>
            <a:endParaRPr lang="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4F9362B-9092-731E-8573-8F7DFA855F4C}"/>
              </a:ext>
            </a:extLst>
          </p:cNvPr>
          <p:cNvSpPr txBox="1"/>
          <p:nvPr/>
        </p:nvSpPr>
        <p:spPr>
          <a:xfrm>
            <a:off x="794229" y="5471922"/>
            <a:ext cx="10390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5269992">
              <a:tabLst>
                <a:tab pos="5269992" algn="l"/>
              </a:tabLst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บริการประชาชนจะเดินทางกลับพนมทวน  ประสานญาติให้มารับตัวที่ตลาดเขต  </a:t>
            </a:r>
            <a:endParaRPr lang="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7523062-6AD4-8F64-DC83-4C74EBD7E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9" y="1923889"/>
            <a:ext cx="4300651" cy="322621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591DB0B-AD5D-9CCD-F15A-7BFAEAC66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44" y="1923889"/>
            <a:ext cx="5349415" cy="31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indent="0">
              <a:lnSpc>
                <a:spcPct val="97000"/>
              </a:lnSpc>
            </a:pPr>
            <a:r>
              <a:rPr lang="th" sz="2400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lang="th-TH" sz="2400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indent="0">
              <a:lnSpc>
                <a:spcPct val="97000"/>
              </a:lnSpc>
            </a:pP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lang="th-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indent="0"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marL="0" marR="0" indent="0"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การตั้งจุดตรวจ  จุดสกัดป้องกันอาชญากรรม</a:t>
            </a:r>
            <a:endParaRPr lang="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1DD898B-B32E-1266-84D2-9AC74AB2526C}"/>
              </a:ext>
            </a:extLst>
          </p:cNvPr>
          <p:cNvSpPr txBox="1"/>
          <p:nvPr/>
        </p:nvSpPr>
        <p:spPr>
          <a:xfrm>
            <a:off x="1705068" y="5663630"/>
            <a:ext cx="9052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5269992">
              <a:tabLst>
                <a:tab pos="5269992" algn="l"/>
              </a:tabLst>
            </a:pPr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การตั้งจุดตรวจร่วมกับการตั้งจุดตรวจจราจร </a:t>
            </a:r>
          </a:p>
          <a:p>
            <a:pPr marL="0" marR="0" indent="0" algn="ctr" defTabSz="5269992">
              <a:tabLst>
                <a:tab pos="5269992" algn="l"/>
              </a:tabLst>
            </a:pPr>
            <a:r>
              <a:rPr lang="th-TH" sz="3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 ถนน 321 หน้า สภ.สระยายโสม</a:t>
            </a:r>
            <a:endParaRPr lang="th" sz="32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30B976D-5344-F6A9-156F-E8E6D62A1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31" y="2257649"/>
            <a:ext cx="4540283" cy="340598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24B4995-55C3-98D3-E2A9-2E44745A9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1" y="2244950"/>
            <a:ext cx="4540283" cy="34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indent="0">
              <a:lnSpc>
                <a:spcPct val="97000"/>
              </a:lnSpc>
            </a:pPr>
            <a:r>
              <a:rPr lang="th" sz="2400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lang="th-TH" sz="2400" dirty="0">
                <a:solidFill>
                  <a:srgbClr val="FEBF0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indent="0">
              <a:lnSpc>
                <a:spcPct val="97000"/>
              </a:lnSpc>
            </a:pP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lang="th-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lang="th" sz="1900" b="1" dirty="0">
                <a:solidFill>
                  <a:srgbClr val="FEF2CD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496519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indent="0"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การตั้งจุดตรวจป้องกันอาชญากรรม</a:t>
            </a:r>
          </a:p>
          <a:p>
            <a:pPr marL="0" marR="0" indent="0" algn="ctr"/>
            <a:endParaRPr lang="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DBDD876-3F4C-61ED-69AB-6C39848E4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6" y="1879320"/>
            <a:ext cx="5137464" cy="386833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71E45AA-17A8-7CCA-045F-4A0628C61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0" y="1966202"/>
            <a:ext cx="5022076" cy="37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การออกตรวจป้องกันเหตุ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32C73E1-3378-5898-362A-9C55BB4F8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8" y="2244491"/>
            <a:ext cx="5348951" cy="401261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69F548A-2C47-C71C-609B-7A61A57F2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66" y="2244491"/>
            <a:ext cx="5348951" cy="40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การออกตรวจป้องกันเหตุ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1DD898B-B32E-1266-84D2-9AC74AB2526C}"/>
              </a:ext>
            </a:extLst>
          </p:cNvPr>
          <p:cNvSpPr txBox="1"/>
          <p:nvPr/>
        </p:nvSpPr>
        <p:spPr>
          <a:xfrm>
            <a:off x="1569750" y="5780782"/>
            <a:ext cx="9052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269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9992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สายตรวจรถยนต์  ออกป้องกันเหตุช่วงเทศกาลวันสงกรานต์ที่บริเวณคลองยายฟ้า  ต.สระพังลาน 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CC88923-AF76-5D24-F47B-A75A087C1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8" y="2021107"/>
            <a:ext cx="4845720" cy="363511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09AD9C7-FDD5-16ED-F54D-E3B4A61D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30" y="2021107"/>
            <a:ext cx="4845720" cy="3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สระยายโสม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การออกตรวจป้องกันเหตุ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1DD898B-B32E-1266-84D2-9AC74AB2526C}"/>
              </a:ext>
            </a:extLst>
          </p:cNvPr>
          <p:cNvSpPr txBox="1"/>
          <p:nvPr/>
        </p:nvSpPr>
        <p:spPr>
          <a:xfrm>
            <a:off x="897623" y="5755585"/>
            <a:ext cx="10480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269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69992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ร้อยเวร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2-0  สายตรวจรถยนต์  ออกป้องกันเหตุงานประเพณีสงกรานต์วัดยางไทยเจริญผล</a:t>
            </a:r>
            <a:endParaRPr kumimoji="0" lang="th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C15ABB9-5819-A167-6BF9-C04F777CB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0" y="2176258"/>
            <a:ext cx="4631929" cy="347473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EC0ED7C-2749-0867-FEBE-538BA9176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93" y="2176258"/>
            <a:ext cx="4631929" cy="34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การออกตรวจป้องกันเหตุ  จุดเสี่ยง  จุดล่อแหลม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7E78C21-3E79-99D2-8DA5-33EF3B580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97" y="1813263"/>
            <a:ext cx="3548637" cy="501954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2BCAACB-3B8F-99F8-8A6E-F502A5368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3914"/>
            <a:ext cx="3548637" cy="50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สระยายโสม</a:t>
            </a:r>
          </a:p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lvl="0" algn="ctr">
              <a:defRPr/>
            </a:pP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การออกตรวจป้องกันเหตุ  จุดเสี่ยง  จุดล่อแหลม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10ABBD1-0CDE-5699-6096-22D5BE88D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93" y="1887135"/>
            <a:ext cx="3507105" cy="494566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B368AFD-F392-6932-5E8E-3717E2186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01" y="1887135"/>
            <a:ext cx="3370622" cy="47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976EC9C-266A-2849-4BE8-D76830137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" y="9794"/>
            <a:ext cx="1118195" cy="119159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BA9AF64-FFC4-E77E-E6F4-076098DDCC4E}"/>
              </a:ext>
            </a:extLst>
          </p:cNvPr>
          <p:cNvSpPr/>
          <p:nvPr/>
        </p:nvSpPr>
        <p:spPr>
          <a:xfrm>
            <a:off x="1173880" y="25197"/>
            <a:ext cx="3253741" cy="640080"/>
          </a:xfrm>
          <a:prstGeom prst="rect">
            <a:avLst/>
          </a:prstGeom>
          <a:solidFill>
            <a:srgbClr val="2F5597"/>
          </a:solidFill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สถานีตำรวจภูธร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EBF01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สระยายโสม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งานป้องกันปราบ</a:t>
            </a: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ป</a:t>
            </a:r>
            <a:r>
              <a:rPr kumimoji="0" lang="th" sz="1900" b="1" i="0" u="none" strike="noStrike" kern="1200" cap="none" spc="0" normalizeH="0" baseline="0" noProof="0" dirty="0">
                <a:ln>
                  <a:noFill/>
                </a:ln>
                <a:solidFill>
                  <a:srgbClr val="FEF2CD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ราม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FC5EE69-BD35-1A1E-989A-EEE10C23EAFA}"/>
              </a:ext>
            </a:extLst>
          </p:cNvPr>
          <p:cNvSpPr/>
          <p:nvPr/>
        </p:nvSpPr>
        <p:spPr>
          <a:xfrm>
            <a:off x="1160025" y="704873"/>
            <a:ext cx="11038091" cy="1016662"/>
          </a:xfrm>
          <a:prstGeom prst="rect">
            <a:avLst/>
          </a:prstGeom>
          <a:solidFill>
            <a:srgbClr val="FFCC2A"/>
          </a:solidFill>
        </p:spPr>
        <p:txBody>
          <a:bodyPr wrap="non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มาตรการป้องกันอาชญากรรม</a:t>
            </a:r>
          </a:p>
          <a:p>
            <a:pPr lvl="0" algn="ctr">
              <a:defRPr/>
            </a:pP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การออกตรวจป้องกันเหตุ  จุดเสี่ยง  จุดล่อแหลม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C30045D-7CAD-90E4-573A-D837EC5D1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5" y="2237839"/>
            <a:ext cx="5136272" cy="385307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31ABAEB-1613-F7C2-73F4-86F99CEA0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70" y="2237839"/>
            <a:ext cx="5136273" cy="38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เส้นบาง">
  <a:themeElements>
    <a:clrScheme name="เส้นบาง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เส้นบาง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เส้นบาง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357</TotalTime>
  <Words>558</Words>
  <Application>Microsoft Office PowerPoint</Application>
  <PresentationFormat>แบบจอกว้าง</PresentationFormat>
  <Paragraphs>76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5" baseType="lpstr">
      <vt:lpstr>Century Gothic</vt:lpstr>
      <vt:lpstr>Microsoft Sans Serif</vt:lpstr>
      <vt:lpstr>TH SarabunIT๙</vt:lpstr>
      <vt:lpstr>TH SarabunPSK</vt:lpstr>
      <vt:lpstr>Wingdings 3</vt:lpstr>
      <vt:lpstr>เส้นบาง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Pusit Thongsaeng</dc:creator>
  <cp:lastModifiedBy>Patcharaphon SANGJAROEN</cp:lastModifiedBy>
  <cp:revision>10</cp:revision>
  <dcterms:created xsi:type="dcterms:W3CDTF">2025-04-08T03:55:31Z</dcterms:created>
  <dcterms:modified xsi:type="dcterms:W3CDTF">2026-05-01T03:46:42Z</dcterms:modified>
</cp:coreProperties>
</file>